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1" r:id="rId7"/>
    <p:sldId id="260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  <p:embeddedFont>
      <p:font typeface="Montserrat Medium" panose="00000600000000000000" pitchFamily="2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ExtraBold" pitchFamily="2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a heitor" userId="30e6b354d7145798" providerId="LiveId" clId="{2E7866C4-8E3E-49F0-8921-3BEAE38F71D5}"/>
    <pc:docChg chg="undo custSel addSld modSld">
      <pc:chgData name="camila heitor" userId="30e6b354d7145798" providerId="LiveId" clId="{2E7866C4-8E3E-49F0-8921-3BEAE38F71D5}" dt="2024-08-03T19:59:54.991" v="3" actId="478"/>
      <pc:docMkLst>
        <pc:docMk/>
      </pc:docMkLst>
      <pc:sldChg chg="modSp mod">
        <pc:chgData name="camila heitor" userId="30e6b354d7145798" providerId="LiveId" clId="{2E7866C4-8E3E-49F0-8921-3BEAE38F71D5}" dt="2024-08-03T19:48:18.242" v="1" actId="14100"/>
        <pc:sldMkLst>
          <pc:docMk/>
          <pc:sldMk cId="0" sldId="258"/>
        </pc:sldMkLst>
        <pc:grpChg chg="mod">
          <ac:chgData name="camila heitor" userId="30e6b354d7145798" providerId="LiveId" clId="{2E7866C4-8E3E-49F0-8921-3BEAE38F71D5}" dt="2024-08-03T19:48:18.242" v="1" actId="14100"/>
          <ac:grpSpMkLst>
            <pc:docMk/>
            <pc:sldMk cId="0" sldId="258"/>
            <ac:grpSpMk id="5" creationId="{E523B5EA-BD95-BD02-3745-945C5FD3D7CD}"/>
          </ac:grpSpMkLst>
        </pc:grpChg>
      </pc:sldChg>
      <pc:sldChg chg="delSp new mod">
        <pc:chgData name="camila heitor" userId="30e6b354d7145798" providerId="LiveId" clId="{2E7866C4-8E3E-49F0-8921-3BEAE38F71D5}" dt="2024-08-03T19:59:54.991" v="3" actId="478"/>
        <pc:sldMkLst>
          <pc:docMk/>
          <pc:sldMk cId="1179209850" sldId="261"/>
        </pc:sldMkLst>
        <pc:spChg chg="del">
          <ac:chgData name="camila heitor" userId="30e6b354d7145798" providerId="LiveId" clId="{2E7866C4-8E3E-49F0-8921-3BEAE38F71D5}" dt="2024-08-03T19:59:54.991" v="3" actId="478"/>
          <ac:spMkLst>
            <pc:docMk/>
            <pc:sldMk cId="1179209850" sldId="261"/>
            <ac:spMk id="2" creationId="{E7DCD123-5EAE-D5F8-5549-94586518EA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2cba00d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202cba00d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2e8e943b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2e8e943b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2e8e943b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2e8e943b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2e8e943b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2e8e943b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2e8e943b5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2e8e943b5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3C7D"/>
              </a:solidFill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sz="2800" b="1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sz="3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rmAutofit/>
          </a:bodyPr>
          <a:lstStyle>
            <a:lvl1pPr marL="457200" marR="0" lvl="0" indent="-387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sz="2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Analise o comportamento dos clientes de uma fintech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C7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1" name="Google Shape;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/>
          <p:cNvPicPr preferRelativeResize="0"/>
          <p:nvPr/>
        </p:nvPicPr>
        <p:blipFill rotWithShape="1">
          <a:blip r:embed="rId5">
            <a:alphaModFix/>
          </a:blip>
          <a:srcRect l="-15110" t="-20850" r="15110" b="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name="adj" fmla="val 16667"/>
            </a:avLst>
          </a:prstGeom>
          <a:solidFill>
            <a:srgbClr val="074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9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Duplique este arquivo, responda e o submeta na plataforma</a:t>
            </a:r>
            <a:endParaRPr sz="2600" b="1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5232850" y="3854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latin typeface="Raleway"/>
                <a:ea typeface="Raleway"/>
                <a:cs typeface="Raleway"/>
                <a:sym typeface="Raleway"/>
              </a:rPr>
              <a:t>(utilize quantos slides forem necessários)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/>
        </p:nvSpPr>
        <p:spPr>
          <a:xfrm>
            <a:off x="720750" y="4727500"/>
            <a:ext cx="8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do dashboard: disponibilize-o aqui!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20"/>
          <p:cNvSpPr/>
          <p:nvPr/>
        </p:nvSpPr>
        <p:spPr>
          <a:xfrm>
            <a:off x="555900" y="1078250"/>
            <a:ext cx="8032200" cy="350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latin typeface="Montserrat"/>
                <a:ea typeface="Montserrat"/>
                <a:cs typeface="Montserrat"/>
                <a:sym typeface="Montserrat"/>
              </a:rPr>
              <a:t>Insira o print do dashboard aqui…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latin typeface="Montserrat"/>
                <a:ea typeface="Montserrat"/>
                <a:cs typeface="Montserrat"/>
                <a:sym typeface="Montserrat"/>
              </a:rPr>
              <a:t>Dashboard </a:t>
            </a:r>
            <a:r>
              <a:rPr lang="pt-BR" sz="3000" b="1" dirty="0" err="1">
                <a:latin typeface="Montserrat"/>
                <a:ea typeface="Montserrat"/>
                <a:cs typeface="Montserrat"/>
                <a:sym typeface="Montserrat"/>
              </a:rPr>
              <a:t>Bankverse</a:t>
            </a:r>
            <a:endParaRPr sz="1322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20"/>
          <p:cNvSpPr/>
          <p:nvPr/>
        </p:nvSpPr>
        <p:spPr>
          <a:xfrm rot="5400000" flipH="1">
            <a:off x="2778200" y="-1544625"/>
            <a:ext cx="76200" cy="4571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523B5EA-BD95-BD02-3745-945C5FD3D7CD}"/>
              </a:ext>
            </a:extLst>
          </p:cNvPr>
          <p:cNvGrpSpPr/>
          <p:nvPr/>
        </p:nvGrpSpPr>
        <p:grpSpPr>
          <a:xfrm>
            <a:off x="323852" y="920075"/>
            <a:ext cx="8496298" cy="3666675"/>
            <a:chOff x="1504335" y="186814"/>
            <a:chExt cx="8711381" cy="7418436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33F242B-D173-EB06-9B8C-79D6B9DE0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13" t="18159" r="15080"/>
            <a:stretch/>
          </p:blipFill>
          <p:spPr>
            <a:xfrm>
              <a:off x="1504335" y="186814"/>
              <a:ext cx="8632723" cy="5300816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30738C0-FBBD-9466-47E0-66E774E3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549" t="16879" r="14831" b="5797"/>
            <a:stretch/>
          </p:blipFill>
          <p:spPr>
            <a:xfrm>
              <a:off x="1504335" y="3146323"/>
              <a:ext cx="8711381" cy="4458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/>
        </p:nvSpPr>
        <p:spPr>
          <a:xfrm>
            <a:off x="720750" y="4727500"/>
            <a:ext cx="8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do dashboard: disponibilize-o aqui!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E67442-5429-7E44-E2D1-26BBD7CD1DEB}"/>
              </a:ext>
            </a:extLst>
          </p:cNvPr>
          <p:cNvGrpSpPr/>
          <p:nvPr/>
        </p:nvGrpSpPr>
        <p:grpSpPr>
          <a:xfrm>
            <a:off x="457448" y="2535001"/>
            <a:ext cx="3479832" cy="2229249"/>
            <a:chOff x="597850" y="172101"/>
            <a:chExt cx="3479832" cy="2229249"/>
          </a:xfrm>
        </p:grpSpPr>
        <p:sp>
          <p:nvSpPr>
            <p:cNvPr id="99" name="Google Shape;99;p21"/>
            <p:cNvSpPr/>
            <p:nvPr/>
          </p:nvSpPr>
          <p:spPr>
            <a:xfrm>
              <a:off x="597850" y="716250"/>
              <a:ext cx="3472800" cy="1685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" name="Google Shape;105;p21"/>
            <p:cNvSpPr txBox="1"/>
            <p:nvPr/>
          </p:nvSpPr>
          <p:spPr>
            <a:xfrm>
              <a:off x="687507" y="172101"/>
              <a:ext cx="3390175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dirty="0">
                  <a:solidFill>
                    <a:srgbClr val="30303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Gráfico 3 - (Usuários Ativos X Premium X Like Por Hora ao longo da Semana)</a:t>
              </a:r>
              <a:endParaRPr sz="7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03207E3-E911-5AD6-519F-10A7DF1B8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11" r="54632" b="16560"/>
            <a:stretch/>
          </p:blipFill>
          <p:spPr>
            <a:xfrm>
              <a:off x="862361" y="716250"/>
              <a:ext cx="2750634" cy="1643657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2FD1106-572B-B81D-41F6-0538C5D3C0A0}"/>
              </a:ext>
            </a:extLst>
          </p:cNvPr>
          <p:cNvGrpSpPr/>
          <p:nvPr/>
        </p:nvGrpSpPr>
        <p:grpSpPr>
          <a:xfrm>
            <a:off x="547105" y="198689"/>
            <a:ext cx="3472800" cy="2229249"/>
            <a:chOff x="4419600" y="172101"/>
            <a:chExt cx="3472800" cy="2229249"/>
          </a:xfrm>
        </p:grpSpPr>
        <p:sp>
          <p:nvSpPr>
            <p:cNvPr id="100" name="Google Shape;100;p21"/>
            <p:cNvSpPr/>
            <p:nvPr/>
          </p:nvSpPr>
          <p:spPr>
            <a:xfrm>
              <a:off x="4419600" y="716250"/>
              <a:ext cx="3472800" cy="1685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6" name="Google Shape;106;p21"/>
            <p:cNvSpPr txBox="1"/>
            <p:nvPr/>
          </p:nvSpPr>
          <p:spPr>
            <a:xfrm>
              <a:off x="4426632" y="172101"/>
              <a:ext cx="3290012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30303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Gráfico 1 - (Faturamento da Semana 17)</a:t>
              </a:r>
              <a:endParaRPr sz="10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F31FBDB-0427-39D3-3F13-C9823B22F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023" r="70488" b="48306"/>
            <a:stretch/>
          </p:blipFill>
          <p:spPr>
            <a:xfrm>
              <a:off x="4736850" y="937294"/>
              <a:ext cx="2698595" cy="112196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C5F9870-4658-12B1-301A-D04D989FF332}"/>
              </a:ext>
            </a:extLst>
          </p:cNvPr>
          <p:cNvGrpSpPr/>
          <p:nvPr/>
        </p:nvGrpSpPr>
        <p:grpSpPr>
          <a:xfrm>
            <a:off x="4194420" y="198689"/>
            <a:ext cx="3781595" cy="2274000"/>
            <a:chOff x="490654" y="2430350"/>
            <a:chExt cx="3781595" cy="2274000"/>
          </a:xfrm>
        </p:grpSpPr>
        <p:sp>
          <p:nvSpPr>
            <p:cNvPr id="101" name="Google Shape;101;p21"/>
            <p:cNvSpPr/>
            <p:nvPr/>
          </p:nvSpPr>
          <p:spPr>
            <a:xfrm>
              <a:off x="645111" y="2799650"/>
              <a:ext cx="3472800" cy="1904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3" name="Google Shape;103;p21"/>
            <p:cNvSpPr txBox="1"/>
            <p:nvPr/>
          </p:nvSpPr>
          <p:spPr>
            <a:xfrm>
              <a:off x="490654" y="2430350"/>
              <a:ext cx="3781595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30303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Gráfico 2 - (Faturamento por dia da Semana)</a:t>
              </a:r>
              <a:endParaRPr sz="10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83EA23B-787E-2E5C-8CA9-BD4EC6E82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2257" r="50312" b="29790"/>
            <a:stretch/>
          </p:blipFill>
          <p:spPr>
            <a:xfrm>
              <a:off x="546939" y="2822802"/>
              <a:ext cx="3632697" cy="1863255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7C74B16-3142-8FE6-414D-89A81245F421}"/>
              </a:ext>
            </a:extLst>
          </p:cNvPr>
          <p:cNvGrpSpPr/>
          <p:nvPr/>
        </p:nvGrpSpPr>
        <p:grpSpPr>
          <a:xfrm>
            <a:off x="4419600" y="2430350"/>
            <a:ext cx="3472800" cy="2274000"/>
            <a:chOff x="4419600" y="2430350"/>
            <a:chExt cx="3472800" cy="2274000"/>
          </a:xfrm>
        </p:grpSpPr>
        <p:sp>
          <p:nvSpPr>
            <p:cNvPr id="102" name="Google Shape;102;p21"/>
            <p:cNvSpPr/>
            <p:nvPr/>
          </p:nvSpPr>
          <p:spPr>
            <a:xfrm>
              <a:off x="4419600" y="2799650"/>
              <a:ext cx="3472800" cy="1904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4" name="Google Shape;104;p21"/>
            <p:cNvSpPr txBox="1"/>
            <p:nvPr/>
          </p:nvSpPr>
          <p:spPr>
            <a:xfrm>
              <a:off x="4543450" y="2430350"/>
              <a:ext cx="30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30303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Gráfico 4 - (</a:t>
              </a:r>
              <a:r>
                <a:rPr lang="pt-BR" sz="1200" dirty="0" err="1">
                  <a:solidFill>
                    <a:srgbClr val="30303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Adroid</a:t>
              </a:r>
              <a:r>
                <a:rPr lang="pt-BR" sz="1200" dirty="0">
                  <a:solidFill>
                    <a:srgbClr val="30303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x IOS)</a:t>
              </a:r>
              <a:endParaRPr sz="10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9983D2A-F88F-1014-0729-57B252058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2104" r="67192" b="35146"/>
            <a:stretch/>
          </p:blipFill>
          <p:spPr>
            <a:xfrm>
              <a:off x="4481324" y="2822800"/>
              <a:ext cx="3411075" cy="1808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20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720750" y="4727500"/>
            <a:ext cx="8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 do dashboard: disponibilize-o aqui!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555900" y="1078250"/>
            <a:ext cx="8032200" cy="350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7EF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latin typeface="Montserrat"/>
                <a:ea typeface="Montserrat"/>
                <a:cs typeface="Montserrat"/>
                <a:sym typeface="Montserrat"/>
              </a:rPr>
              <a:t>Insira aqui a proposta de melhor momento para lançar o produto…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latin typeface="Montserrat"/>
                <a:ea typeface="Montserrat"/>
                <a:cs typeface="Montserrat"/>
                <a:sym typeface="Montserrat"/>
              </a:rPr>
              <a:t>Proposta</a:t>
            </a:r>
            <a:endParaRPr sz="1322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2"/>
          <p:cNvSpPr/>
          <p:nvPr/>
        </p:nvSpPr>
        <p:spPr>
          <a:xfrm rot="5400000" flipH="1">
            <a:off x="1442200" y="-208675"/>
            <a:ext cx="66600" cy="1890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CB2E29-7014-E906-F5C9-CA3FED723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2" t="72965" r="16749" b="5623"/>
          <a:stretch/>
        </p:blipFill>
        <p:spPr>
          <a:xfrm>
            <a:off x="683891" y="1574009"/>
            <a:ext cx="7889341" cy="23674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114</Words>
  <Application>Microsoft Office PowerPoint</Application>
  <PresentationFormat>Apresentação na tela (16:9)</PresentationFormat>
  <Paragraphs>16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Montserrat</vt:lpstr>
      <vt:lpstr>Raleway ExtraBold</vt:lpstr>
      <vt:lpstr>Montserrat Medium</vt:lpstr>
      <vt:lpstr>Raleway</vt:lpstr>
      <vt:lpstr>Montserrat ExtraBold</vt:lpstr>
      <vt:lpstr>DNC 2024</vt:lpstr>
      <vt:lpstr>Tema Oficial Slides DNC 2022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KCT</dc:creator>
  <cp:lastModifiedBy>camila heitor</cp:lastModifiedBy>
  <cp:revision>1</cp:revision>
  <dcterms:modified xsi:type="dcterms:W3CDTF">2024-08-03T20:00:02Z</dcterms:modified>
</cp:coreProperties>
</file>